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9" r:id="rId7"/>
    <p:sldId id="270" r:id="rId8"/>
    <p:sldId id="271" r:id="rId9"/>
    <p:sldId id="267" r:id="rId10"/>
    <p:sldId id="272" r:id="rId11"/>
    <p:sldId id="264" r:id="rId12"/>
    <p:sldId id="262" r:id="rId13"/>
    <p:sldId id="265" r:id="rId14"/>
    <p:sldId id="263" r:id="rId15"/>
    <p:sldId id="266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60610" autoAdjust="0"/>
  </p:normalViewPr>
  <p:slideViewPr>
    <p:cSldViewPr snapToGrid="0">
      <p:cViewPr varScale="1">
        <p:scale>
          <a:sx n="51" d="100"/>
          <a:sy n="51" d="100"/>
        </p:scale>
        <p:origin x="19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99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15.02.2025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789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0089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Na stole model DVERI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stole model </a:t>
            </a:r>
            <a:r>
              <a:rPr lang="en-US" dirty="0" err="1"/>
              <a:t>Vahy</a:t>
            </a:r>
            <a:r>
              <a:rPr lang="en-US" dirty="0"/>
              <a:t> – </a:t>
            </a:r>
            <a:r>
              <a:rPr lang="en-US" dirty="0" err="1"/>
              <a:t>Konstukce</a:t>
            </a:r>
            <a:r>
              <a:rPr lang="en-US" dirty="0"/>
              <a:t>, </a:t>
            </a:r>
            <a:r>
              <a:rPr lang="en-US" dirty="0" err="1"/>
              <a:t>Tenzometricky</a:t>
            </a:r>
            <a:r>
              <a:rPr lang="en-US" dirty="0"/>
              <a:t> sensor, Arduino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 </a:t>
            </a:r>
            <a:r>
              <a:rPr lang="en-US" dirty="0" err="1"/>
              <a:t>Nasleduje</a:t>
            </a:r>
            <a:r>
              <a:rPr lang="en-US" dirty="0"/>
              <a:t> STRIH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6768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End to end projekt – od uživatelského výzkumu až po nasazení a provoz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Babička dala slepičky do služeb </a:t>
            </a:r>
            <a:r>
              <a:rPr lang="cs-CZ" dirty="0" err="1"/>
              <a:t>vedeckotechnické</a:t>
            </a:r>
            <a:r>
              <a:rPr lang="cs-CZ" dirty="0"/>
              <a:t> revoluce – no spíše půjčila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r>
              <a:rPr lang="cs-CZ" dirty="0"/>
              <a:t> -  ekonomicky je to </a:t>
            </a:r>
            <a:r>
              <a:rPr lang="cs-CZ" dirty="0" err="1"/>
              <a:t>nedáva</a:t>
            </a:r>
            <a:r>
              <a:rPr lang="cs-CZ" dirty="0"/>
              <a:t> smysl 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Je to POC </a:t>
            </a:r>
            <a:r>
              <a:rPr lang="cs-CZ" dirty="0" err="1"/>
              <a:t>proof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concept</a:t>
            </a:r>
            <a:r>
              <a:rPr lang="cs-CZ" dirty="0"/>
              <a:t> – je to začátek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Zkušenosti k nezaplacení.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Efektivita</a:t>
            </a:r>
            <a:r>
              <a:rPr lang="en-GB" b="1" dirty="0"/>
              <a:t> a </a:t>
            </a:r>
            <a:r>
              <a:rPr lang="en-GB" b="1" dirty="0" err="1"/>
              <a:t>úspora</a:t>
            </a:r>
            <a:r>
              <a:rPr lang="en-GB" b="1" dirty="0"/>
              <a:t> </a:t>
            </a:r>
            <a:r>
              <a:rPr lang="en-GB" b="1" dirty="0" err="1"/>
              <a:t>času</a:t>
            </a:r>
            <a:r>
              <a:rPr lang="en-GB" dirty="0"/>
              <a:t>: </a:t>
            </a:r>
            <a:r>
              <a:rPr lang="en-GB" dirty="0" err="1"/>
              <a:t>Automatizace</a:t>
            </a:r>
            <a:r>
              <a:rPr lang="en-GB" dirty="0"/>
              <a:t> </a:t>
            </a:r>
            <a:r>
              <a:rPr lang="en-GB" dirty="0" err="1"/>
              <a:t>každodenních</a:t>
            </a:r>
            <a:r>
              <a:rPr lang="en-GB" dirty="0"/>
              <a:t> </a:t>
            </a:r>
            <a:r>
              <a:rPr lang="en-GB" dirty="0" err="1"/>
              <a:t>činností</a:t>
            </a:r>
            <a:r>
              <a:rPr lang="en-GB" dirty="0"/>
              <a:t> </a:t>
            </a:r>
            <a:r>
              <a:rPr lang="en-GB" dirty="0" err="1"/>
              <a:t>šetří</a:t>
            </a:r>
            <a:r>
              <a:rPr lang="en-GB" dirty="0"/>
              <a:t> </a:t>
            </a:r>
            <a:r>
              <a:rPr lang="en-GB" dirty="0" err="1"/>
              <a:t>čas</a:t>
            </a:r>
            <a:r>
              <a:rPr lang="en-GB" dirty="0"/>
              <a:t> a </a:t>
            </a:r>
            <a:r>
              <a:rPr lang="en-GB" dirty="0" err="1"/>
              <a:t>námahu</a:t>
            </a:r>
            <a:r>
              <a:rPr lang="en-GB" dirty="0"/>
              <a:t> </a:t>
            </a:r>
            <a:r>
              <a:rPr lang="en-GB" dirty="0" err="1"/>
              <a:t>chovatelům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Zvýšení</a:t>
            </a:r>
            <a:r>
              <a:rPr lang="en-GB" b="1" dirty="0"/>
              <a:t> </a:t>
            </a:r>
            <a:r>
              <a:rPr lang="en-GB" b="1" dirty="0" err="1"/>
              <a:t>bezpečnosti</a:t>
            </a:r>
            <a:r>
              <a:rPr lang="en-GB" dirty="0"/>
              <a:t>: </a:t>
            </a:r>
            <a:r>
              <a:rPr lang="en-GB" dirty="0" err="1"/>
              <a:t>Vetřelci</a:t>
            </a:r>
            <a:r>
              <a:rPr lang="en-GB" dirty="0"/>
              <a:t> </a:t>
            </a:r>
            <a:r>
              <a:rPr lang="en-GB" dirty="0" err="1"/>
              <a:t>už</a:t>
            </a:r>
            <a:r>
              <a:rPr lang="en-GB" dirty="0"/>
              <a:t> </a:t>
            </a:r>
            <a:r>
              <a:rPr lang="en-GB" dirty="0" err="1"/>
              <a:t>nebudou</a:t>
            </a:r>
            <a:r>
              <a:rPr lang="en-GB" dirty="0"/>
              <a:t> </a:t>
            </a:r>
            <a:r>
              <a:rPr lang="en-GB" dirty="0" err="1"/>
              <a:t>hrozbou</a:t>
            </a:r>
            <a:r>
              <a:rPr lang="en-GB" dirty="0"/>
              <a:t> </a:t>
            </a:r>
            <a:r>
              <a:rPr lang="en-GB" dirty="0" err="1"/>
              <a:t>díky</a:t>
            </a:r>
            <a:r>
              <a:rPr lang="en-GB" dirty="0"/>
              <a:t> </a:t>
            </a:r>
            <a:r>
              <a:rPr lang="en-GB" dirty="0" err="1"/>
              <a:t>rychlému</a:t>
            </a:r>
            <a:r>
              <a:rPr lang="en-GB" dirty="0"/>
              <a:t> a </a:t>
            </a:r>
            <a:r>
              <a:rPr lang="en-GB" dirty="0" err="1"/>
              <a:t>spolehlivému</a:t>
            </a:r>
            <a:r>
              <a:rPr lang="en-GB" dirty="0"/>
              <a:t> </a:t>
            </a:r>
            <a:r>
              <a:rPr lang="en-GB" dirty="0" err="1"/>
              <a:t>detekčnímu</a:t>
            </a:r>
            <a:r>
              <a:rPr lang="en-GB" dirty="0"/>
              <a:t> </a:t>
            </a:r>
            <a:r>
              <a:rPr lang="en-GB" dirty="0" err="1"/>
              <a:t>systému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Optimalizace</a:t>
            </a:r>
            <a:r>
              <a:rPr lang="en-GB" b="1" dirty="0"/>
              <a:t> </a:t>
            </a:r>
            <a:r>
              <a:rPr lang="en-GB" b="1" dirty="0" err="1"/>
              <a:t>produkce</a:t>
            </a:r>
            <a:r>
              <a:rPr lang="en-GB" dirty="0"/>
              <a:t>: </a:t>
            </a:r>
            <a:r>
              <a:rPr lang="en-GB" dirty="0" err="1"/>
              <a:t>Pomocí</a:t>
            </a:r>
            <a:r>
              <a:rPr lang="en-GB" dirty="0"/>
              <a:t> </a:t>
            </a:r>
            <a:r>
              <a:rPr lang="en-GB" dirty="0" err="1"/>
              <a:t>přesných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a </a:t>
            </a:r>
            <a:r>
              <a:rPr lang="en-GB" dirty="0" err="1"/>
              <a:t>řízení</a:t>
            </a:r>
            <a:r>
              <a:rPr lang="en-GB" dirty="0"/>
              <a:t> </a:t>
            </a:r>
            <a:r>
              <a:rPr lang="en-GB" dirty="0" err="1"/>
              <a:t>podmínek</a:t>
            </a:r>
            <a:r>
              <a:rPr lang="en-GB" dirty="0"/>
              <a:t> </a:t>
            </a:r>
            <a:r>
              <a:rPr lang="en-GB" dirty="0" err="1"/>
              <a:t>lze</a:t>
            </a:r>
            <a:r>
              <a:rPr lang="en-GB" dirty="0"/>
              <a:t> </a:t>
            </a:r>
            <a:r>
              <a:rPr lang="en-GB" dirty="0" err="1"/>
              <a:t>maximalizovat</a:t>
            </a:r>
            <a:r>
              <a:rPr lang="en-GB" dirty="0"/>
              <a:t> </a:t>
            </a:r>
            <a:r>
              <a:rPr lang="en-GB" dirty="0" err="1"/>
              <a:t>snášku</a:t>
            </a:r>
            <a:r>
              <a:rPr lang="en-GB" dirty="0"/>
              <a:t> </a:t>
            </a:r>
            <a:r>
              <a:rPr lang="en-GB" dirty="0" err="1"/>
              <a:t>vajec</a:t>
            </a:r>
            <a:r>
              <a:rPr lang="en-GB" dirty="0"/>
              <a:t> a </a:t>
            </a:r>
            <a:r>
              <a:rPr lang="en-GB" dirty="0" err="1"/>
              <a:t>celkovou</a:t>
            </a:r>
            <a:r>
              <a:rPr lang="en-GB" dirty="0"/>
              <a:t> </a:t>
            </a:r>
            <a:r>
              <a:rPr lang="en-GB" dirty="0" err="1"/>
              <a:t>pohodu</a:t>
            </a:r>
            <a:r>
              <a:rPr lang="en-GB" dirty="0"/>
              <a:t> </a:t>
            </a:r>
            <a:r>
              <a:rPr lang="en-GB" dirty="0" err="1"/>
              <a:t>slepic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Inovace</a:t>
            </a:r>
            <a:r>
              <a:rPr lang="en-GB" b="1" dirty="0"/>
              <a:t> v </a:t>
            </a:r>
            <a:r>
              <a:rPr lang="en-GB" b="1" dirty="0" err="1"/>
              <a:t>oboru</a:t>
            </a:r>
            <a:r>
              <a:rPr lang="en-GB" dirty="0"/>
              <a:t>: </a:t>
            </a:r>
            <a:r>
              <a:rPr lang="en-GB" dirty="0" err="1"/>
              <a:t>Tento</a:t>
            </a:r>
            <a:r>
              <a:rPr lang="en-GB" dirty="0"/>
              <a:t> </a:t>
            </a:r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ukazuje</a:t>
            </a:r>
            <a:r>
              <a:rPr lang="en-GB" dirty="0"/>
              <a:t>, jak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mohou</a:t>
            </a:r>
            <a:r>
              <a:rPr lang="en-GB" dirty="0"/>
              <a:t> </a:t>
            </a:r>
            <a:r>
              <a:rPr lang="en-GB" dirty="0" err="1"/>
              <a:t>transformovat</a:t>
            </a:r>
            <a:r>
              <a:rPr lang="en-GB" dirty="0"/>
              <a:t> </a:t>
            </a:r>
            <a:r>
              <a:rPr lang="en-GB" dirty="0" err="1"/>
              <a:t>tradiční</a:t>
            </a:r>
            <a:r>
              <a:rPr lang="en-GB" dirty="0"/>
              <a:t> </a:t>
            </a:r>
            <a:r>
              <a:rPr lang="en-GB" dirty="0" err="1"/>
              <a:t>postupy</a:t>
            </a:r>
            <a:r>
              <a:rPr lang="en-GB" dirty="0"/>
              <a:t> v </a:t>
            </a:r>
            <a:r>
              <a:rPr lang="en-GB" dirty="0" err="1"/>
              <a:t>zemědělství</a:t>
            </a:r>
            <a:r>
              <a:rPr lang="en-GB" dirty="0"/>
              <a:t> a </a:t>
            </a:r>
            <a:r>
              <a:rPr lang="en-GB" dirty="0" err="1"/>
              <a:t>otevřít</a:t>
            </a:r>
            <a:r>
              <a:rPr lang="en-GB" dirty="0"/>
              <a:t> </a:t>
            </a:r>
            <a:r>
              <a:rPr lang="en-GB" dirty="0" err="1"/>
              <a:t>nové</a:t>
            </a:r>
            <a:r>
              <a:rPr lang="en-GB" dirty="0"/>
              <a:t> </a:t>
            </a:r>
            <a:r>
              <a:rPr lang="en-GB" dirty="0" err="1"/>
              <a:t>možnosti</a:t>
            </a:r>
            <a:r>
              <a:rPr lang="en-GB" dirty="0"/>
              <a:t> pro </a:t>
            </a:r>
            <a:r>
              <a:rPr lang="en-GB" dirty="0" err="1"/>
              <a:t>efektivnější</a:t>
            </a:r>
            <a:r>
              <a:rPr lang="en-GB" dirty="0"/>
              <a:t> </a:t>
            </a:r>
            <a:r>
              <a:rPr lang="en-GB" dirty="0" err="1"/>
              <a:t>řízení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196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prostor pro optimalizace – lokální hardware –</a:t>
            </a:r>
            <a:r>
              <a:rPr lang="en-US" dirty="0"/>
              <a:t>&gt; </a:t>
            </a:r>
            <a:r>
              <a:rPr lang="cs-CZ" dirty="0"/>
              <a:t> hostování a Azure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en-US" dirty="0" err="1"/>
              <a:t>Kompotenty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Hobby – </a:t>
            </a:r>
            <a:r>
              <a:rPr lang="en-US" dirty="0" err="1"/>
              <a:t>zivotnost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Mam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druhou</a:t>
            </a:r>
            <a:r>
              <a:rPr lang="en-US" dirty="0"/>
              <a:t> </a:t>
            </a:r>
            <a:r>
              <a:rPr lang="en-US" dirty="0" err="1"/>
              <a:t>objednavku</a:t>
            </a:r>
            <a:r>
              <a:rPr lang="en-US" dirty="0"/>
              <a:t>,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druh</a:t>
            </a:r>
            <a:r>
              <a:rPr lang="cs-CZ" dirty="0"/>
              <a:t>ý děda nemá tolik prostoru, moje dveře jsou </a:t>
            </a:r>
            <a:r>
              <a:rPr lang="cs-CZ" dirty="0" err="1"/>
              <a:t>prilis</a:t>
            </a:r>
            <a:r>
              <a:rPr lang="cs-CZ" dirty="0"/>
              <a:t> vysoké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0213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 err="1"/>
              <a:t>Vaha</a:t>
            </a:r>
            <a:r>
              <a:rPr lang="cs-CZ" dirty="0"/>
              <a:t> - slepice </a:t>
            </a:r>
            <a:r>
              <a:rPr lang="cs-CZ" dirty="0" err="1"/>
              <a:t>zaslapala</a:t>
            </a:r>
            <a:r>
              <a:rPr lang="cs-CZ" dirty="0"/>
              <a:t> seno mezi </a:t>
            </a:r>
            <a:r>
              <a:rPr lang="cs-CZ" dirty="0" err="1"/>
              <a:t>vahu</a:t>
            </a:r>
            <a:r>
              <a:rPr lang="cs-CZ" dirty="0"/>
              <a:t> a stenu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Reidentifikace</a:t>
            </a:r>
            <a:r>
              <a:rPr lang="cs-CZ" dirty="0"/>
              <a:t> slepice v obraze – </a:t>
            </a:r>
            <a:r>
              <a:rPr lang="cs-CZ" dirty="0" err="1"/>
              <a:t>zjednoduseni</a:t>
            </a:r>
            <a:r>
              <a:rPr lang="cs-CZ" dirty="0"/>
              <a:t> </a:t>
            </a:r>
            <a:r>
              <a:rPr lang="cs-CZ" dirty="0" err="1"/>
              <a:t>neumim</a:t>
            </a:r>
            <a:r>
              <a:rPr lang="cs-CZ" dirty="0"/>
              <a:t> </a:t>
            </a:r>
            <a:r>
              <a:rPr lang="cs-CZ" dirty="0" err="1"/>
              <a:t>konkretni</a:t>
            </a:r>
            <a:r>
              <a:rPr lang="cs-CZ" dirty="0"/>
              <a:t> slepici – </a:t>
            </a: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zavodnich</a:t>
            </a:r>
            <a:r>
              <a:rPr lang="cs-CZ" dirty="0"/>
              <a:t> tymu – </a:t>
            </a:r>
            <a:r>
              <a:rPr lang="cs-CZ" dirty="0" err="1"/>
              <a:t>seda</a:t>
            </a:r>
            <a:r>
              <a:rPr lang="cs-CZ" dirty="0"/>
              <a:t>, bila, </a:t>
            </a:r>
            <a:r>
              <a:rPr lang="cs-CZ" dirty="0" err="1"/>
              <a:t>cervena</a:t>
            </a:r>
            <a:r>
              <a:rPr lang="cs-CZ" dirty="0"/>
              <a:t>, kohout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Statickou konfiguraci slepice doma ´=</a:t>
            </a:r>
            <a:r>
              <a:rPr lang="en-US" dirty="0"/>
              <a:t>&gt; </a:t>
            </a:r>
            <a:r>
              <a:rPr lang="en-US" dirty="0" err="1"/>
              <a:t>zavirame</a:t>
            </a:r>
            <a:r>
              <a:rPr lang="en-US" dirty="0"/>
              <a:t> v 18 =&gt; </a:t>
            </a:r>
            <a:r>
              <a:rPr lang="en-US" dirty="0" err="1"/>
              <a:t>nahradit</a:t>
            </a:r>
            <a:r>
              <a:rPr lang="en-US" dirty="0"/>
              <a:t> </a:t>
            </a:r>
            <a:r>
              <a:rPr lang="en-US" dirty="0" err="1"/>
              <a:t>volanim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API</a:t>
            </a: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8740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Privitat</a:t>
            </a:r>
            <a:r>
              <a:rPr lang="en-US" dirty="0"/>
              <a:t> </a:t>
            </a:r>
            <a:r>
              <a:rPr lang="en-US" dirty="0" err="1"/>
              <a:t>zpet</a:t>
            </a:r>
            <a:r>
              <a:rPr lang="en-US" dirty="0"/>
              <a:t> ze STRIHU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REKAPITULACE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 err="1"/>
              <a:t>Coopmaster</a:t>
            </a: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Proc</a:t>
            </a:r>
            <a:r>
              <a:rPr lang="cs-CZ" dirty="0"/>
              <a:t>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Moduly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Plány do budoucna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r>
              <a:rPr lang="cs-CZ" dirty="0"/>
              <a:t>-  Jak </a:t>
            </a:r>
            <a:r>
              <a:rPr lang="cs-CZ" dirty="0" err="1"/>
              <a:t>realně</a:t>
            </a:r>
            <a:r>
              <a:rPr lang="cs-CZ" dirty="0"/>
              <a:t> funguje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ZAVER</a:t>
            </a:r>
          </a:p>
          <a:p>
            <a:endParaRPr lang="en-US" dirty="0"/>
          </a:p>
          <a:p>
            <a:r>
              <a:rPr lang="cs-CZ" dirty="0"/>
              <a:t>Dovolte</a:t>
            </a:r>
            <a:r>
              <a:rPr lang="en-US" dirty="0"/>
              <a:t> mi</a:t>
            </a:r>
            <a:r>
              <a:rPr lang="cs-CZ" dirty="0"/>
              <a:t> poděkovat mému konzultantovi </a:t>
            </a:r>
            <a:endParaRPr lang="en-US" dirty="0"/>
          </a:p>
          <a:p>
            <a:endParaRPr lang="en-US" dirty="0"/>
          </a:p>
          <a:p>
            <a:r>
              <a:rPr lang="en-US" dirty="0"/>
              <a:t>T</a:t>
            </a:r>
            <a:r>
              <a:rPr lang="cs-CZ" dirty="0" err="1"/>
              <a:t>ěším</a:t>
            </a:r>
            <a:r>
              <a:rPr lang="cs-CZ" dirty="0"/>
              <a:t> se, že se potkáme u povídaní o dalších skvělých funkcionalitách systému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At se daří</a:t>
            </a:r>
            <a:endParaRPr lang="en-US" dirty="0"/>
          </a:p>
          <a:p>
            <a:endParaRPr lang="en-US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GB" dirty="0"/>
              <a:t>https://www.pixelsquid.com/png/stickman-with-email-sign-2291024169233552454?image=G03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91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Proč dělám práci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Stručně o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291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Necekan</a:t>
            </a:r>
            <a:r>
              <a:rPr lang="cs-CZ" dirty="0"/>
              <a:t>á kombinace  - Informační technologie a zemědělství – </a:t>
            </a:r>
            <a:r>
              <a:rPr lang="cs-CZ" dirty="0" err="1"/>
              <a:t>mame</a:t>
            </a:r>
            <a:r>
              <a:rPr lang="cs-CZ" dirty="0"/>
              <a:t> male </a:t>
            </a:r>
            <a:r>
              <a:rPr lang="cs-CZ" dirty="0" err="1"/>
              <a:t>hospodářsví</a:t>
            </a:r>
            <a:endParaRPr lang="cs-CZ" dirty="0"/>
          </a:p>
          <a:p>
            <a:endParaRPr lang="cs-CZ" dirty="0"/>
          </a:p>
          <a:p>
            <a:r>
              <a:rPr lang="cs-CZ" dirty="0"/>
              <a:t>Jak tohle našlapat do chléva – výzva </a:t>
            </a:r>
          </a:p>
          <a:p>
            <a:endParaRPr lang="cs-CZ" dirty="0"/>
          </a:p>
          <a:p>
            <a:r>
              <a:rPr lang="cs-CZ" dirty="0"/>
              <a:t>Nechci nic kupovat  - jsem kutil už 19, nic nevyhodím, umím si vyrobit, nejsem jenom IT – Kombinace znalostí a dovedností</a:t>
            </a:r>
          </a:p>
          <a:p>
            <a:endParaRPr lang="cs-CZ" dirty="0"/>
          </a:p>
          <a:p>
            <a:r>
              <a:rPr lang="cs-CZ" dirty="0"/>
              <a:t>Nebaví mě každé ráno jezdit, Babi a </a:t>
            </a:r>
            <a:r>
              <a:rPr lang="cs-CZ" dirty="0" err="1"/>
              <a:t>jeji</a:t>
            </a:r>
            <a:r>
              <a:rPr lang="cs-CZ" dirty="0"/>
              <a:t> </a:t>
            </a:r>
            <a:r>
              <a:rPr lang="cs-CZ" dirty="0" err="1"/>
              <a:t>hospodářsví</a:t>
            </a:r>
            <a:r>
              <a:rPr lang="cs-CZ" dirty="0"/>
              <a:t> je neefektivní, jde to i jinak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Kdo</a:t>
            </a:r>
            <a:r>
              <a:rPr lang="en-US" dirty="0"/>
              <a:t> </a:t>
            </a:r>
            <a:r>
              <a:rPr lang="en-US" dirty="0" err="1"/>
              <a:t>neme</a:t>
            </a:r>
            <a:r>
              <a:rPr lang="cs-CZ" dirty="0"/>
              <a:t>ří neřídí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Slepice</a:t>
            </a:r>
            <a:r>
              <a:rPr lang="en-US" dirty="0"/>
              <a:t> </a:t>
            </a:r>
            <a:r>
              <a:rPr lang="en-US" dirty="0" err="1"/>
              <a:t>kvoka</a:t>
            </a:r>
            <a:r>
              <a:rPr lang="en-US" dirty="0"/>
              <a:t> a </a:t>
            </a:r>
            <a:r>
              <a:rPr lang="en-US" dirty="0" err="1"/>
              <a:t>nasnas</a:t>
            </a:r>
            <a:r>
              <a:rPr lang="cs-CZ" dirty="0"/>
              <a:t>í už od </a:t>
            </a:r>
            <a:r>
              <a:rPr lang="cs-CZ" dirty="0" err="1"/>
              <a:t>zári</a:t>
            </a:r>
            <a:r>
              <a:rPr lang="cs-CZ" dirty="0"/>
              <a:t> 2024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402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 funguje  - </a:t>
            </a:r>
            <a:r>
              <a:rPr lang="cs-CZ" dirty="0" err="1"/>
              <a:t>modularni</a:t>
            </a:r>
            <a:r>
              <a:rPr lang="cs-CZ" dirty="0"/>
              <a:t> 3 vrstvý systém. SENZOR – DATABAZE – VIZUALIZACE </a:t>
            </a:r>
          </a:p>
          <a:p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Senzor – myšleno motor, světlo, teplotní a vlhkostní čidlo., kamera – </a:t>
            </a:r>
            <a:r>
              <a:rPr lang="cs-CZ" dirty="0" err="1"/>
              <a:t>sbira</a:t>
            </a:r>
            <a:r>
              <a:rPr lang="cs-CZ" dirty="0"/>
              <a:t> data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Eventy, Data – 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 err="1"/>
              <a:t>Visualizace</a:t>
            </a:r>
            <a:r>
              <a:rPr lang="cs-CZ" dirty="0"/>
              <a:t> – interakce s uživatelem,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– Status , </a:t>
            </a:r>
            <a:r>
              <a:rPr lang="cs-CZ" dirty="0" err="1"/>
              <a:t>Udalost</a:t>
            </a:r>
            <a:r>
              <a:rPr lang="cs-CZ" dirty="0"/>
              <a:t> do mobilu,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040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1" dirty="0" err="1"/>
              <a:t>Automatizace</a:t>
            </a:r>
            <a:r>
              <a:rPr lang="en-GB" sz="2400" b="1" dirty="0"/>
              <a:t> </a:t>
            </a:r>
            <a:r>
              <a:rPr lang="en-GB" sz="2400" b="1" dirty="0" err="1"/>
              <a:t>denního</a:t>
            </a:r>
            <a:r>
              <a:rPr lang="en-GB" sz="2400" b="1" dirty="0"/>
              <a:t> </a:t>
            </a:r>
            <a:r>
              <a:rPr lang="en-GB" sz="2400" b="1" dirty="0" err="1"/>
              <a:t>režimu</a:t>
            </a:r>
            <a:r>
              <a:rPr lang="en-GB" sz="2400" dirty="0"/>
              <a:t>: </a:t>
            </a:r>
            <a:r>
              <a:rPr lang="cs-CZ" sz="2400" dirty="0"/>
              <a:t>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automaticky</a:t>
            </a:r>
            <a:r>
              <a:rPr lang="en-GB" sz="2400" dirty="0"/>
              <a:t> </a:t>
            </a:r>
            <a:r>
              <a:rPr lang="en-GB" sz="2400" dirty="0" err="1"/>
              <a:t>ovládá</a:t>
            </a:r>
            <a:r>
              <a:rPr lang="en-GB" sz="2400" dirty="0"/>
              <a:t> </a:t>
            </a:r>
            <a:r>
              <a:rPr lang="en-GB" sz="2400" dirty="0" err="1"/>
              <a:t>otvírání</a:t>
            </a:r>
            <a:r>
              <a:rPr lang="en-GB" sz="2400" dirty="0"/>
              <a:t> a </a:t>
            </a:r>
            <a:r>
              <a:rPr lang="en-GB" sz="2400" dirty="0" err="1"/>
              <a:t>zavírání</a:t>
            </a:r>
            <a:r>
              <a:rPr lang="en-GB" sz="2400" dirty="0"/>
              <a:t> </a:t>
            </a:r>
            <a:r>
              <a:rPr lang="en-GB" sz="2400" dirty="0" err="1"/>
              <a:t>kurníku</a:t>
            </a:r>
            <a:r>
              <a:rPr lang="en-GB" sz="2400" dirty="0"/>
              <a:t>, </a:t>
            </a:r>
            <a:r>
              <a:rPr lang="en-GB" sz="2400" dirty="0" err="1"/>
              <a:t>čímž</a:t>
            </a:r>
            <a:r>
              <a:rPr lang="en-GB" sz="2400" dirty="0"/>
              <a:t> </a:t>
            </a:r>
            <a:r>
              <a:rPr lang="en-GB" sz="2400" dirty="0" err="1"/>
              <a:t>zajišťuje</a:t>
            </a:r>
            <a:r>
              <a:rPr lang="en-GB" sz="2400" dirty="0"/>
              <a:t>, </a:t>
            </a:r>
            <a:r>
              <a:rPr lang="en-GB" sz="2400" dirty="0" err="1"/>
              <a:t>že</a:t>
            </a:r>
            <a:r>
              <a:rPr lang="en-GB" sz="2400" dirty="0"/>
              <a:t> </a:t>
            </a:r>
            <a:r>
              <a:rPr lang="en-GB" sz="2400" dirty="0" err="1"/>
              <a:t>slepice</a:t>
            </a:r>
            <a:r>
              <a:rPr lang="en-GB" sz="2400" dirty="0"/>
              <a:t> </a:t>
            </a:r>
            <a:r>
              <a:rPr lang="en-GB" sz="2400" dirty="0" err="1"/>
              <a:t>mají</a:t>
            </a:r>
            <a:r>
              <a:rPr lang="en-GB" sz="2400" dirty="0"/>
              <a:t> </a:t>
            </a:r>
            <a:r>
              <a:rPr lang="en-GB" sz="2400" dirty="0" err="1"/>
              <a:t>přístup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čerstvý</a:t>
            </a:r>
            <a:r>
              <a:rPr lang="en-GB" sz="2400" dirty="0"/>
              <a:t> </a:t>
            </a:r>
            <a:r>
              <a:rPr lang="en-GB" sz="2400" dirty="0" err="1"/>
              <a:t>vzduch</a:t>
            </a:r>
            <a:r>
              <a:rPr lang="en-GB" sz="2400" dirty="0"/>
              <a:t> a </a:t>
            </a:r>
            <a:r>
              <a:rPr lang="en-GB" sz="2400" dirty="0" err="1"/>
              <a:t>jsou</a:t>
            </a:r>
            <a:r>
              <a:rPr lang="en-GB" sz="2400" dirty="0"/>
              <a:t> v </a:t>
            </a:r>
            <a:r>
              <a:rPr lang="en-GB" sz="2400" dirty="0" err="1"/>
              <a:t>bezpečí</a:t>
            </a:r>
            <a:r>
              <a:rPr lang="en-GB" sz="2400" dirty="0"/>
              <a:t> po </a:t>
            </a:r>
            <a:r>
              <a:rPr lang="en-GB" sz="2400" dirty="0" err="1"/>
              <a:t>setmění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Řízení</a:t>
            </a:r>
            <a:r>
              <a:rPr lang="en-GB" sz="2400" b="1" dirty="0"/>
              <a:t> </a:t>
            </a:r>
            <a:r>
              <a:rPr lang="en-GB" sz="2400" b="1" dirty="0" err="1"/>
              <a:t>délky</a:t>
            </a:r>
            <a:r>
              <a:rPr lang="en-GB" sz="2400" b="1" dirty="0"/>
              <a:t> </a:t>
            </a:r>
            <a:r>
              <a:rPr lang="en-GB" sz="2400" b="1" dirty="0" err="1"/>
              <a:t>dne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nastavuje</a:t>
            </a:r>
            <a:r>
              <a:rPr lang="en-GB" sz="2400" dirty="0"/>
              <a:t> </a:t>
            </a:r>
            <a:r>
              <a:rPr lang="en-GB" sz="2400" dirty="0" err="1"/>
              <a:t>osvětlení</a:t>
            </a:r>
            <a:r>
              <a:rPr lang="en-GB" sz="2400" dirty="0"/>
              <a:t> pro </a:t>
            </a:r>
            <a:r>
              <a:rPr lang="en-GB" sz="2400" dirty="0" err="1"/>
              <a:t>řízení</a:t>
            </a:r>
            <a:r>
              <a:rPr lang="en-GB" sz="2400" dirty="0"/>
              <a:t> </a:t>
            </a:r>
            <a:r>
              <a:rPr lang="en-GB" sz="2400" dirty="0" err="1"/>
              <a:t>délky</a:t>
            </a:r>
            <a:r>
              <a:rPr lang="en-GB" sz="2400" dirty="0"/>
              <a:t> </a:t>
            </a:r>
            <a:r>
              <a:rPr lang="en-GB" sz="2400" dirty="0" err="1"/>
              <a:t>aktivního</a:t>
            </a:r>
            <a:r>
              <a:rPr lang="en-GB" sz="2400" dirty="0"/>
              <a:t> </a:t>
            </a:r>
            <a:r>
              <a:rPr lang="en-GB" sz="2400" dirty="0" err="1"/>
              <a:t>dne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</a:t>
            </a:r>
            <a:r>
              <a:rPr lang="en-GB" sz="2400" dirty="0" err="1"/>
              <a:t>přímo</a:t>
            </a:r>
            <a:r>
              <a:rPr lang="en-GB" sz="2400" dirty="0"/>
              <a:t> </a:t>
            </a:r>
            <a:r>
              <a:rPr lang="en-GB" sz="2400" dirty="0" err="1"/>
              <a:t>ovlivňuje</a:t>
            </a:r>
            <a:r>
              <a:rPr lang="en-GB" sz="2400" dirty="0"/>
              <a:t> </a:t>
            </a:r>
            <a:r>
              <a:rPr lang="en-GB" sz="2400" dirty="0" err="1"/>
              <a:t>jejich</a:t>
            </a:r>
            <a:r>
              <a:rPr lang="en-GB" sz="2400" dirty="0"/>
              <a:t> </a:t>
            </a:r>
            <a:r>
              <a:rPr lang="en-GB" sz="2400" dirty="0" err="1"/>
              <a:t>pohodu</a:t>
            </a:r>
            <a:r>
              <a:rPr lang="en-GB" sz="2400" dirty="0"/>
              <a:t> a </a:t>
            </a:r>
            <a:r>
              <a:rPr lang="en-GB" sz="2400" dirty="0" err="1"/>
              <a:t>výkonnost</a:t>
            </a:r>
            <a:r>
              <a:rPr lang="en-GB" sz="2400" dirty="0"/>
              <a:t>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/>
              <a:t>Monitoring </a:t>
            </a:r>
            <a:r>
              <a:rPr lang="en-GB" sz="2400" b="1" dirty="0" err="1"/>
              <a:t>komfortu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sleduje</a:t>
            </a:r>
            <a:r>
              <a:rPr lang="en-GB" sz="2400" dirty="0"/>
              <a:t> </a:t>
            </a:r>
            <a:r>
              <a:rPr lang="en-GB" sz="2400" dirty="0" err="1"/>
              <a:t>teplotu</a:t>
            </a:r>
            <a:r>
              <a:rPr lang="en-GB" sz="2400" dirty="0"/>
              <a:t> a </a:t>
            </a:r>
            <a:r>
              <a:rPr lang="en-GB" sz="2400" dirty="0" err="1"/>
              <a:t>vlhkost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 a </a:t>
            </a:r>
            <a:r>
              <a:rPr lang="en-GB" sz="2400" dirty="0" err="1"/>
              <a:t>pomáhá</a:t>
            </a:r>
            <a:r>
              <a:rPr lang="en-GB" sz="2400" dirty="0"/>
              <a:t> </a:t>
            </a:r>
            <a:r>
              <a:rPr lang="en-GB" sz="2400" dirty="0" err="1"/>
              <a:t>udržet</a:t>
            </a:r>
            <a:r>
              <a:rPr lang="en-GB" sz="2400" dirty="0"/>
              <a:t> </a:t>
            </a:r>
            <a:r>
              <a:rPr lang="en-GB" sz="2400" dirty="0" err="1"/>
              <a:t>optimální</a:t>
            </a:r>
            <a:r>
              <a:rPr lang="en-GB" sz="2400" dirty="0"/>
              <a:t> </a:t>
            </a:r>
            <a:r>
              <a:rPr lang="en-GB" sz="2400" dirty="0" err="1"/>
              <a:t>podmínky</a:t>
            </a:r>
            <a:r>
              <a:rPr lang="en-GB" sz="2400" dirty="0"/>
              <a:t> pro </a:t>
            </a:r>
            <a:r>
              <a:rPr lang="en-GB" sz="2400" dirty="0" err="1"/>
              <a:t>zdraví</a:t>
            </a:r>
            <a:r>
              <a:rPr lang="en-GB" sz="2400" dirty="0"/>
              <a:t> a </a:t>
            </a:r>
            <a:r>
              <a:rPr lang="en-GB" sz="2400" dirty="0" err="1"/>
              <a:t>produktivitu</a:t>
            </a:r>
            <a:r>
              <a:rPr lang="en-GB" sz="2400" dirty="0"/>
              <a:t> </a:t>
            </a:r>
            <a:r>
              <a:rPr lang="en-GB" sz="2400" dirty="0" err="1"/>
              <a:t>drůbeže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Kontrola</a:t>
            </a:r>
            <a:r>
              <a:rPr lang="en-GB" sz="2400" b="1" dirty="0"/>
              <a:t> </a:t>
            </a:r>
            <a:r>
              <a:rPr lang="en-GB" sz="2400" b="1" dirty="0" err="1"/>
              <a:t>přítomnosti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pokročilým</a:t>
            </a:r>
            <a:r>
              <a:rPr lang="en-GB" sz="2400" dirty="0"/>
              <a:t> </a:t>
            </a:r>
            <a:r>
              <a:rPr lang="en-GB" sz="2400" dirty="0" err="1"/>
              <a:t>monitorovacím</a:t>
            </a:r>
            <a:r>
              <a:rPr lang="en-GB" sz="2400" dirty="0"/>
              <a:t> </a:t>
            </a:r>
            <a:r>
              <a:rPr lang="en-GB" sz="2400" dirty="0" err="1"/>
              <a:t>technologiím</a:t>
            </a:r>
            <a:r>
              <a:rPr lang="en-GB" sz="2400" dirty="0"/>
              <a:t> 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kontroluje</a:t>
            </a:r>
            <a:r>
              <a:rPr lang="en-GB" sz="2400" dirty="0"/>
              <a:t> </a:t>
            </a:r>
            <a:r>
              <a:rPr lang="en-GB" sz="2400" dirty="0" err="1"/>
              <a:t>fyzickou</a:t>
            </a:r>
            <a:r>
              <a:rPr lang="en-GB" sz="2400" dirty="0"/>
              <a:t> </a:t>
            </a:r>
            <a:r>
              <a:rPr lang="en-GB" sz="2400" dirty="0" err="1"/>
              <a:t>přítomnost</a:t>
            </a:r>
            <a:r>
              <a:rPr lang="en-GB" sz="2400" dirty="0"/>
              <a:t> </a:t>
            </a:r>
            <a:r>
              <a:rPr lang="en-GB" sz="2400" dirty="0" err="1"/>
              <a:t>všech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..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Monitorování</a:t>
            </a:r>
            <a:r>
              <a:rPr lang="en-GB" sz="2400" b="1" dirty="0"/>
              <a:t> </a:t>
            </a:r>
            <a:r>
              <a:rPr lang="en-GB" sz="2400" b="1" dirty="0" err="1"/>
              <a:t>snášky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senzorům</a:t>
            </a:r>
            <a:r>
              <a:rPr lang="en-GB" sz="2400" dirty="0"/>
              <a:t> </a:t>
            </a:r>
            <a:r>
              <a:rPr lang="en-GB" sz="2400" dirty="0" err="1"/>
              <a:t>umístěným</a:t>
            </a:r>
            <a:r>
              <a:rPr lang="en-GB" sz="2400" dirty="0"/>
              <a:t> v </a:t>
            </a:r>
            <a:r>
              <a:rPr lang="en-GB" sz="2400" dirty="0" err="1"/>
              <a:t>hnízdech</a:t>
            </a:r>
            <a:r>
              <a:rPr lang="en-GB" sz="2400" dirty="0"/>
              <a:t> je </a:t>
            </a:r>
            <a:r>
              <a:rPr lang="en-GB" sz="2400" dirty="0" err="1"/>
              <a:t>chovatel</a:t>
            </a:r>
            <a:r>
              <a:rPr lang="en-GB" sz="2400" dirty="0"/>
              <a:t> </a:t>
            </a:r>
            <a:r>
              <a:rPr lang="en-GB" sz="2400" dirty="0" err="1"/>
              <a:t>informován</a:t>
            </a:r>
            <a:r>
              <a:rPr lang="en-GB" sz="2400" dirty="0"/>
              <a:t> o </a:t>
            </a:r>
            <a:r>
              <a:rPr lang="en-GB" sz="2400" dirty="0" err="1"/>
              <a:t>počtu</a:t>
            </a:r>
            <a:r>
              <a:rPr lang="en-GB" sz="2400" dirty="0"/>
              <a:t> </a:t>
            </a:r>
            <a:r>
              <a:rPr lang="en-GB" sz="2400" dirty="0" err="1"/>
              <a:t>snesených</a:t>
            </a:r>
            <a:r>
              <a:rPr lang="en-GB" sz="2400" dirty="0"/>
              <a:t> </a:t>
            </a:r>
            <a:r>
              <a:rPr lang="en-GB" sz="2400" dirty="0" err="1"/>
              <a:t>vajec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je </a:t>
            </a:r>
            <a:r>
              <a:rPr lang="en-GB" sz="2400" dirty="0" err="1"/>
              <a:t>klíčové</a:t>
            </a:r>
            <a:r>
              <a:rPr lang="en-GB" sz="2400" dirty="0"/>
              <a:t> pro </a:t>
            </a:r>
            <a:r>
              <a:rPr lang="en-GB" sz="2400" dirty="0" err="1"/>
              <a:t>plánování</a:t>
            </a:r>
            <a:r>
              <a:rPr lang="en-GB" sz="2400" dirty="0"/>
              <a:t> </a:t>
            </a:r>
            <a:r>
              <a:rPr lang="en-GB" sz="2400" dirty="0" err="1"/>
              <a:t>prodeje</a:t>
            </a:r>
            <a:r>
              <a:rPr lang="en-GB" sz="2400" dirty="0"/>
              <a:t> a </a:t>
            </a:r>
            <a:r>
              <a:rPr lang="en-GB" sz="2400" dirty="0" err="1"/>
              <a:t>krmení</a:t>
            </a:r>
            <a:r>
              <a:rPr lang="en-GB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6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E299-B699-C9C4-E100-B6A78E56F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18C2-5B9F-551B-244D-D2F025874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CD9E8-F14E-BA39-BD86-AE4EF4303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1" u="none" dirty="0"/>
              <a:t>Popsat a </a:t>
            </a:r>
            <a:r>
              <a:rPr lang="cs-CZ" sz="1200" b="1" u="none" dirty="0" err="1"/>
              <a:t>ukazat</a:t>
            </a:r>
            <a:r>
              <a:rPr lang="cs-CZ" sz="1200" b="1" u="none" dirty="0"/>
              <a:t> </a:t>
            </a:r>
            <a:r>
              <a:rPr lang="cs-CZ" sz="1200" b="1" u="none" dirty="0" err="1"/>
              <a:t>jednotlive</a:t>
            </a:r>
            <a:r>
              <a:rPr lang="cs-CZ" sz="1200" b="1" u="none" dirty="0"/>
              <a:t> komponenty</a:t>
            </a:r>
          </a:p>
          <a:p>
            <a:endParaRPr lang="cs-CZ" sz="1200" b="1" u="none" dirty="0"/>
          </a:p>
          <a:p>
            <a:r>
              <a:rPr lang="cs-CZ" sz="1200" b="1" u="none" dirty="0"/>
              <a:t>JAK jsem je </a:t>
            </a:r>
            <a:r>
              <a:rPr lang="cs-CZ" sz="1200" b="1" u="none" dirty="0" err="1"/>
              <a:t>vyrabel</a:t>
            </a:r>
            <a:endParaRPr lang="cs-CZ" sz="1200" b="1" u="none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39E2F-BECE-5BB2-6740-FFCFDF57A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6828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Detekce v obraze pomocí YOLO</a:t>
            </a:r>
            <a:r>
              <a:rPr lang="en-US" dirty="0"/>
              <a:t>11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cs-CZ" dirty="0"/>
              <a:t>Váha s citlivostí par gramů, </a:t>
            </a:r>
            <a:r>
              <a:rPr lang="en-US" dirty="0" err="1"/>
              <a:t>Vejce</a:t>
            </a:r>
            <a:r>
              <a:rPr lang="en-US" dirty="0"/>
              <a:t> o </a:t>
            </a:r>
            <a:r>
              <a:rPr lang="en-US" dirty="0" err="1"/>
              <a:t>prumern</a:t>
            </a:r>
            <a:r>
              <a:rPr lang="cs-CZ" dirty="0"/>
              <a:t>é hmotnosti 60 gramů,  Na váze </a:t>
            </a:r>
            <a:r>
              <a:rPr lang="cs-CZ" dirty="0" err="1"/>
              <a:t>detekováné</a:t>
            </a:r>
            <a:r>
              <a:rPr lang="cs-CZ" dirty="0"/>
              <a:t> vice jak 100 gramu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1362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Dvere</a:t>
            </a:r>
            <a:r>
              <a:rPr lang="cs-CZ" dirty="0"/>
              <a:t> vlastní konstrukce  - z jiného projektu </a:t>
            </a:r>
            <a:r>
              <a:rPr lang="cs-CZ" dirty="0" err="1"/>
              <a:t>Hlikový</a:t>
            </a:r>
            <a:r>
              <a:rPr lang="cs-CZ" dirty="0"/>
              <a:t> systém </a:t>
            </a:r>
            <a:r>
              <a:rPr lang="en-GB" b="1" dirty="0" err="1"/>
              <a:t>Systém</a:t>
            </a:r>
            <a:r>
              <a:rPr lang="en-GB" b="1" dirty="0"/>
              <a:t> Kombi 30x30</a:t>
            </a:r>
            <a:r>
              <a:rPr lang="cs-CZ" b="1" dirty="0"/>
              <a:t> , </a:t>
            </a:r>
            <a:r>
              <a:rPr lang="cs-CZ" b="1" dirty="0" err="1"/>
              <a:t>tahlový</a:t>
            </a:r>
            <a:r>
              <a:rPr lang="cs-CZ" b="1" dirty="0"/>
              <a:t> motor od polohování satelitu +  řemeslo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Kamera + </a:t>
            </a:r>
            <a:r>
              <a:rPr lang="cs-CZ" b="1" dirty="0" err="1"/>
              <a:t>svetlo</a:t>
            </a:r>
            <a:r>
              <a:rPr lang="cs-CZ" b="1" dirty="0"/>
              <a:t> v kurníku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Monitoring výběhu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936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Pes </a:t>
            </a:r>
            <a:r>
              <a:rPr lang="cs-CZ" dirty="0" err="1"/>
              <a:t>Harik</a:t>
            </a:r>
            <a:r>
              <a:rPr lang="cs-CZ" dirty="0"/>
              <a:t> od sousedů  babičce vyřádkoval na jaře hejno. Hrál si s nimi celé dopoledne.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Nebydlíme s babickou v jednou dome a babi není IT expert – support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Staré slepice přestávají nést.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Už jsme mluvili o notifikacích, že v kurníku není něco dobře.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Event - dveře byli zavřeny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554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dirty="0"/>
              <a:t>Středoškolská odborná činnost 2020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sz="4800" dirty="0"/>
              <a:t>Název práce: </a:t>
            </a:r>
            <a:r>
              <a:rPr lang="cs-CZ" sz="4800" dirty="0" err="1"/>
              <a:t>Coopmaster</a:t>
            </a:r>
            <a:r>
              <a:rPr lang="cs-CZ" sz="4800" dirty="0"/>
              <a:t> - systém pro řízení a automatizaci kurníku</a:t>
            </a:r>
            <a:br>
              <a:rPr lang="cs-CZ" sz="4800" dirty="0"/>
            </a:br>
            <a:r>
              <a:rPr lang="cs-CZ" sz="4800" dirty="0"/>
              <a:t>Jméno: Jaroslav Němec</a:t>
            </a:r>
            <a:br>
              <a:rPr lang="cs-CZ" dirty="0"/>
            </a:br>
            <a:r>
              <a:rPr lang="cs-CZ" sz="3100" dirty="0"/>
              <a:t>Škola: </a:t>
            </a:r>
            <a:r>
              <a:rPr lang="en-GB" sz="3100" dirty="0" err="1"/>
              <a:t>Střední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a </a:t>
            </a:r>
            <a:r>
              <a:rPr lang="en-GB" sz="3100" dirty="0" err="1"/>
              <a:t>vyšší</a:t>
            </a:r>
            <a:r>
              <a:rPr lang="en-GB" sz="3100" dirty="0"/>
              <a:t> </a:t>
            </a:r>
            <a:r>
              <a:rPr lang="en-GB" sz="3100" dirty="0" err="1"/>
              <a:t>odborná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</a:t>
            </a:r>
            <a:r>
              <a:rPr lang="en-GB" sz="3100" dirty="0" err="1"/>
              <a:t>aplikované</a:t>
            </a:r>
            <a:r>
              <a:rPr lang="en-GB" sz="3100" dirty="0"/>
              <a:t> </a:t>
            </a:r>
            <a:r>
              <a:rPr lang="en-GB" sz="3100" dirty="0" err="1"/>
              <a:t>kybernetiky</a:t>
            </a:r>
            <a:br>
              <a:rPr lang="cs-CZ" sz="1800" dirty="0"/>
            </a:br>
            <a:r>
              <a:rPr lang="cs-CZ" sz="3100" dirty="0"/>
              <a:t>Kraj: Královéhradecký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446059" y="793376"/>
            <a:ext cx="610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>
                <a:latin typeface="+mj-lt"/>
                <a:ea typeface="+mj-ea"/>
                <a:cs typeface="+mj-cs"/>
              </a:rPr>
              <a:t>Obor: 18. Informatika</a:t>
            </a:r>
            <a:endParaRPr lang="cs-CZ" sz="3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2834B96-3770-8920-FA17-EE08194D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8A20-2076-633F-5B9D-A4AD7577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Vzdaléná</a:t>
            </a:r>
            <a:r>
              <a:rPr lang="cs-CZ" dirty="0"/>
              <a:t> správa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E304E5FD-9067-AE30-8FBB-676B83D9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A2A6A-C0AA-5659-9380-0CF46867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88" y="3200400"/>
            <a:ext cx="5063111" cy="3169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0F03D-6683-512F-3843-985DE66A6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632791"/>
            <a:ext cx="7453810" cy="4438094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89F5645-6796-830C-1C14-70F4A63FA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1632792"/>
            <a:ext cx="7453810" cy="44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64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85D3A-9855-117C-E905-7BD15FBD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BF69AD-4956-F8C6-9895-CC23BF98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Živá ukázka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FA488-9719-7E46-9E5A-FBEEBCBC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Model dveří</a:t>
            </a:r>
          </a:p>
          <a:p>
            <a:r>
              <a:rPr lang="cs-CZ" dirty="0"/>
              <a:t>Váha</a:t>
            </a:r>
          </a:p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E9A9D-89CF-B7EB-81B8-330D68E4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27" y="965585"/>
            <a:ext cx="6420746" cy="5182323"/>
          </a:xfrm>
          <a:prstGeom prst="rect">
            <a:avLst/>
          </a:prstGeom>
        </p:spPr>
      </p:pic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FE4A8E2-6F62-34B3-37F9-EB447409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3969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534F-13C5-8117-EFF2-9882FB1D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C8EF4F-F32B-E2C7-6954-C2EF957E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Úspěchy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2AC9B-243D-34F8-D1DB-F5936B61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1" y="1825625"/>
            <a:ext cx="3165598" cy="4351338"/>
          </a:xfrm>
          <a:prstGeom prst="rect">
            <a:avLst/>
          </a:prstGeo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6287DE6-DEC6-893A-7A4B-B1969477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cs-CZ" dirty="0"/>
              <a:t>Reálný provoz</a:t>
            </a:r>
          </a:p>
          <a:p>
            <a:r>
              <a:rPr lang="cs-CZ" dirty="0"/>
              <a:t>Dokončený projekt </a:t>
            </a:r>
          </a:p>
          <a:p>
            <a:r>
              <a:rPr lang="cs-CZ" dirty="0"/>
              <a:t>Spokojená uživatelka</a:t>
            </a:r>
          </a:p>
          <a:p>
            <a:r>
              <a:rPr lang="cs-CZ" dirty="0"/>
              <a:t>Děda má Wifi i v garáži</a:t>
            </a:r>
          </a:p>
          <a:p>
            <a:r>
              <a:rPr lang="cs-CZ" dirty="0"/>
              <a:t>Efektivita</a:t>
            </a:r>
          </a:p>
          <a:p>
            <a:r>
              <a:rPr lang="cs-CZ" dirty="0"/>
              <a:t>Bezpečnost hejna</a:t>
            </a:r>
          </a:p>
          <a:p>
            <a:r>
              <a:rPr lang="cs-CZ" dirty="0"/>
              <a:t>Optimalizace</a:t>
            </a:r>
          </a:p>
          <a:p>
            <a:r>
              <a:rPr lang="cs-CZ" dirty="0"/>
              <a:t>Inovace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6127E8D-0159-B1B7-449F-543E9798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52530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A9F8-0AF0-F587-A8C7-789AE1C7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27EEE6-91CD-3492-918E-076F3874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Výzvy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AC8F28-713A-5A27-7558-1CD9816DB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03976" cy="4351338"/>
          </a:xfrm>
        </p:spPr>
        <p:txBody>
          <a:bodyPr/>
          <a:lstStyle/>
          <a:p>
            <a:r>
              <a:rPr lang="cs-CZ" dirty="0"/>
              <a:t>Redukce nákladů na provoz a instalaci</a:t>
            </a:r>
          </a:p>
          <a:p>
            <a:r>
              <a:rPr lang="cs-CZ" dirty="0"/>
              <a:t>Životnost jednotlivých komponent</a:t>
            </a:r>
          </a:p>
          <a:p>
            <a:r>
              <a:rPr lang="cs-CZ" dirty="0"/>
              <a:t>Redesign konstrukce dveří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93A6A-048A-4DBE-7EFD-6D5E4801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41124"/>
            <a:ext cx="5181600" cy="2720339"/>
          </a:xfrm>
          <a:prstGeom prst="rect">
            <a:avLst/>
          </a:prstGeom>
          <a:noFill/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9855C84-207A-67B1-12E6-F70B134C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04180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910D7-2E40-E8DF-6F9F-C505BFA3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CB3378-64EB-226A-55AA-C60577EF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bude umět nová verze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5D9F9B-C9C9-B33C-0655-872381E87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Robustnější konstrukce váhy</a:t>
            </a:r>
          </a:p>
          <a:p>
            <a:r>
              <a:rPr lang="cs-CZ" dirty="0"/>
              <a:t>Nejlepší nosnice</a:t>
            </a:r>
          </a:p>
          <a:p>
            <a:r>
              <a:rPr lang="cs-CZ" dirty="0"/>
              <a:t>Automatická </a:t>
            </a:r>
            <a:r>
              <a:rPr lang="cs-CZ" dirty="0" err="1"/>
              <a:t>configurace</a:t>
            </a:r>
            <a:r>
              <a:rPr lang="cs-CZ" dirty="0"/>
              <a:t> zavírání dveří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60DA4-F27D-AC4E-29A6-21A0FB7C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224" y="1122830"/>
            <a:ext cx="3936872" cy="4759603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FB00AC12-5194-1A86-4AF1-346D4E9C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97332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460D6-9B7E-59EA-CD4A-C27239E3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83C429-7A38-3C3C-EECA-EA634A7A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65930" cy="1600200"/>
          </a:xfrm>
        </p:spPr>
        <p:txBody>
          <a:bodyPr anchor="b">
            <a:normAutofit/>
          </a:bodyPr>
          <a:lstStyle/>
          <a:p>
            <a:r>
              <a:rPr lang="cs-CZ" sz="4400" dirty="0"/>
              <a:t>Závěr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B14642-EF38-5D94-F749-D9C30F97F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endParaRPr lang="cs-CZ"/>
          </a:p>
          <a:p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r>
              <a:rPr lang="en-GB"/>
              <a:t>nemec.jaroslav@ssakhk.cz</a:t>
            </a:r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4F0BEC4-E6F9-7A7A-2E32-43A0750B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2930E-7ACB-53FB-6596-8C345F61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20" y="739630"/>
            <a:ext cx="3898899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249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Proč </a:t>
            </a:r>
            <a:r>
              <a:rPr lang="cs-CZ" sz="2800" dirty="0" err="1"/>
              <a:t>Coopmaster</a:t>
            </a:r>
            <a:r>
              <a:rPr lang="cs-CZ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Jak funguje</a:t>
            </a:r>
            <a:r>
              <a:rPr lang="en-US" sz="2800" dirty="0"/>
              <a:t>?</a:t>
            </a:r>
            <a:endParaRPr lang="cs-CZ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Co umí</a:t>
            </a:r>
            <a:r>
              <a:rPr lang="en-US" sz="2800" dirty="0"/>
              <a:t>?</a:t>
            </a:r>
            <a:endParaRPr lang="cs-CZ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Živá ukázka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Výzvy a úspěchy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Co bude umět?</a:t>
            </a:r>
          </a:p>
          <a:p>
            <a:endParaRPr lang="cs-CZ" sz="2800" dirty="0"/>
          </a:p>
          <a:p>
            <a:endParaRPr lang="cs-CZ" sz="2800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7D45ED-1ECB-73F6-BF0D-89BA3082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36" y="849034"/>
            <a:ext cx="4696480" cy="5334744"/>
          </a:xfrm>
          <a:prstGeom prst="rect">
            <a:avLst/>
          </a:prstGeom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3E8DC1CE-940C-9FE3-F378-2D5F094221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400" dirty="0"/>
              <a:t>Obsah prezentace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2F53D-296F-C648-17C3-E83D10A8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2A5F3E-E025-11E8-F279-83497181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 a cíl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332674-056C-074C-A151-9C94909DF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Automatizace v zemědělství</a:t>
            </a:r>
          </a:p>
          <a:p>
            <a:r>
              <a:rPr lang="cs-CZ" dirty="0"/>
              <a:t>Technické výzvy</a:t>
            </a:r>
          </a:p>
          <a:p>
            <a:r>
              <a:rPr lang="cs-CZ" dirty="0"/>
              <a:t>Propojení řemesla a IT</a:t>
            </a:r>
          </a:p>
          <a:p>
            <a:r>
              <a:rPr lang="cs-CZ" dirty="0"/>
              <a:t>Efektivita procesů</a:t>
            </a:r>
          </a:p>
          <a:p>
            <a:r>
              <a:rPr lang="cs-CZ" dirty="0"/>
              <a:t>Monitorování chovu</a:t>
            </a:r>
          </a:p>
          <a:p>
            <a:r>
              <a:rPr lang="cs-CZ" dirty="0"/>
              <a:t>Zlepšení řízení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7B90895-7D5A-1977-8317-0D8FF932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5DA38-FB32-DA60-2235-CA0B2B872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863A2-1E04-AE61-2319-6A6865E6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C8A567-ACEB-D155-6B31-EC026498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" r="-3" b="-3"/>
          <a:stretch/>
        </p:blipFill>
        <p:spPr>
          <a:xfrm>
            <a:off x="5641042" y="1825625"/>
            <a:ext cx="5712758" cy="4351338"/>
          </a:xfrm>
          <a:prstGeom prst="rect">
            <a:avLst/>
          </a:prstGeom>
          <a:noFill/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8A6AB26-105C-4575-D754-68EFF0C6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Jak funguje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0E877C-35F9-E2E4-F9F3-F91A9F4F6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Modulární systém</a:t>
            </a:r>
          </a:p>
          <a:p>
            <a:r>
              <a:rPr lang="cs-CZ" dirty="0"/>
              <a:t>Hardware na míru, čidla, kamery</a:t>
            </a:r>
          </a:p>
          <a:p>
            <a:r>
              <a:rPr lang="cs-CZ" dirty="0"/>
              <a:t>Persistence dat</a:t>
            </a:r>
          </a:p>
          <a:p>
            <a:r>
              <a:rPr lang="cs-CZ" dirty="0"/>
              <a:t>Vzdálený přístup</a:t>
            </a:r>
          </a:p>
          <a:p>
            <a:r>
              <a:rPr lang="cs-CZ" dirty="0"/>
              <a:t>Notifikace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B170181-A2F9-525D-30B6-BB1F297F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21408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B4F-1F75-FEC8-D170-74ADE2C4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8272F8-6427-0064-1916-EE7F8981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C17F0D-DB03-1B2B-3388-0A6506B57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ACC5FAA-83C7-0F1E-69A1-B310A73E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FC7B-7A80-239F-CAD8-6D38F8E3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C8C21-2753-A344-DB2E-D2FF3718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49DF94-D580-4701-6B20-CEABA408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57" y="507717"/>
            <a:ext cx="3899956" cy="5253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C1314-A2C5-27C8-70AE-8DA1B04F0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00" y="496388"/>
            <a:ext cx="4078314" cy="5264331"/>
          </a:xfrm>
          <a:prstGeom prst="rect">
            <a:avLst/>
          </a:prstGeom>
        </p:spPr>
      </p:pic>
      <p:sp>
        <p:nvSpPr>
          <p:cNvPr id="18" name="Zástupný symbol pro zápatí 3">
            <a:extLst>
              <a:ext uri="{FF2B5EF4-FFF2-40B4-BE49-F238E27FC236}">
                <a16:creationId xmlns:a16="http://schemas.microsoft.com/office/drawing/2014/main" id="{2559F560-F930-933C-C3DC-C046EE56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09611FF7-9B2F-5910-E543-673BF6C00E7E}"/>
              </a:ext>
            </a:extLst>
          </p:cNvPr>
          <p:cNvSpPr txBox="1">
            <a:spLocks/>
          </p:cNvSpPr>
          <p:nvPr/>
        </p:nvSpPr>
        <p:spPr>
          <a:xfrm>
            <a:off x="9313818" y="1055077"/>
            <a:ext cx="2592977" cy="5679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Raspberry</a:t>
            </a:r>
            <a:r>
              <a:rPr lang="cs-CZ" altLang="en-US" dirty="0"/>
              <a:t> </a:t>
            </a:r>
            <a:r>
              <a:rPr lang="cs-CZ" altLang="en-US" dirty="0" err="1"/>
              <a:t>Pi</a:t>
            </a: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Arduino</a:t>
            </a:r>
            <a:r>
              <a:rPr lang="cs-CZ" altLang="en-US" dirty="0"/>
              <a:t> Nano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PoE</a:t>
            </a:r>
            <a:r>
              <a:rPr lang="cs-CZ" altLang="en-US" dirty="0"/>
              <a:t>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Data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Relé – světlo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Relé – dveře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USB hub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Čidlo teploty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Čidlo vlhkosti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220 V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85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3294D2-E207-A32A-9144-CE562AE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874" y="1690688"/>
            <a:ext cx="4798041" cy="334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49561-5D07-2456-2742-B7706C13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Instalace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7E1BED-42F0-AC05-F989-934B75A64D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66792" y="1497854"/>
            <a:ext cx="6494660" cy="35891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2705-BECE-E206-664E-FB05A44EF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776" y="520756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Slepice jsou doma a spočítané</a:t>
            </a:r>
            <a:endParaRPr lang="en-GB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7CE245B-D0A3-D920-B872-D85E2F6C9466}"/>
              </a:ext>
            </a:extLst>
          </p:cNvPr>
          <p:cNvSpPr txBox="1">
            <a:spLocks/>
          </p:cNvSpPr>
          <p:nvPr/>
        </p:nvSpPr>
        <p:spPr>
          <a:xfrm>
            <a:off x="7070912" y="516731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Dopolední snůška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8FEE126-4C41-17A1-9508-6DCF8CC2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203903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DBFD-33A4-3576-CB59-936BD4CE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Instalace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CBCF03-8551-4036-776F-93C6B1C947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70319" y="1253331"/>
            <a:ext cx="2937496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571B6-9889-D7F2-8E83-61DB7A2A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498" y="577429"/>
            <a:ext cx="3926196" cy="3939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4CB3A-8199-5426-7BF1-F99C406C5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64" y="1324564"/>
            <a:ext cx="3625300" cy="4828558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1218EAE-FCFF-41A5-E88A-067EE7728BCE}"/>
              </a:ext>
            </a:extLst>
          </p:cNvPr>
          <p:cNvSpPr txBox="1">
            <a:spLocks/>
          </p:cNvSpPr>
          <p:nvPr/>
        </p:nvSpPr>
        <p:spPr>
          <a:xfrm>
            <a:off x="7537498" y="4679879"/>
            <a:ext cx="4598473" cy="763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Kamera ve výběhu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8C755A4-EA90-71DB-0901-FFE858C54E8D}"/>
              </a:ext>
            </a:extLst>
          </p:cNvPr>
          <p:cNvSpPr txBox="1">
            <a:spLocks/>
          </p:cNvSpPr>
          <p:nvPr/>
        </p:nvSpPr>
        <p:spPr>
          <a:xfrm>
            <a:off x="4209351" y="5665391"/>
            <a:ext cx="5886119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Kamera v kurníku + osvětlení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CB0505-E388-0CF1-A49D-B3E716528B87}"/>
              </a:ext>
            </a:extLst>
          </p:cNvPr>
          <p:cNvSpPr txBox="1">
            <a:spLocks/>
          </p:cNvSpPr>
          <p:nvPr/>
        </p:nvSpPr>
        <p:spPr>
          <a:xfrm>
            <a:off x="242047" y="6213844"/>
            <a:ext cx="5091953" cy="5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Dvířka </a:t>
            </a:r>
            <a:r>
              <a:rPr lang="cs-CZ" dirty="0" err="1"/>
              <a:t>Coopmaster</a:t>
            </a:r>
            <a:r>
              <a:rPr lang="cs-CZ" dirty="0"/>
              <a:t> 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28A7F82-EB6B-8140-83CA-06814587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01825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7AE9-6543-6E1A-1DA1-3929CE9E9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10D127-A6E3-EF50-94F7-0202FC7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dále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6F95B-E21D-A758-6561-A54F652D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D25B5E2-B4F8-A9B4-58A1-8B3AE120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B7D34-851E-8EBA-DF62-B9470A9B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9" y="1527910"/>
            <a:ext cx="3752245" cy="46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271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1083</TotalTime>
  <Words>952</Words>
  <Application>Microsoft Office PowerPoint</Application>
  <PresentationFormat>Širokoúhlá obrazovka</PresentationFormat>
  <Paragraphs>236</Paragraphs>
  <Slides>15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Motiv Office</vt:lpstr>
      <vt:lpstr>Název práce: Coopmaster - systém pro řízení a automatizaci kurníku Jméno: Jaroslav Němec Škola: Střední škola a vyšší odborná škola aplikované kybernetiky Kraj: Královéhradecký</vt:lpstr>
      <vt:lpstr>Prezentace aplikace PowerPoint</vt:lpstr>
      <vt:lpstr>Motivace a cíl</vt:lpstr>
      <vt:lpstr>Jak funguje?</vt:lpstr>
      <vt:lpstr>Co umí?</vt:lpstr>
      <vt:lpstr>Prezentace aplikace PowerPoint</vt:lpstr>
      <vt:lpstr>Instalace</vt:lpstr>
      <vt:lpstr>Instalace</vt:lpstr>
      <vt:lpstr>Co dále umí?</vt:lpstr>
      <vt:lpstr>Vzdaléná správa</vt:lpstr>
      <vt:lpstr>Živá ukázka</vt:lpstr>
      <vt:lpstr>Úspěchy</vt:lpstr>
      <vt:lpstr>Výzvy</vt:lpstr>
      <vt:lpstr>Co bude umět nová verze</vt:lpstr>
      <vt:lpstr>Závěr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Jaroslav Němec</cp:lastModifiedBy>
  <cp:revision>12</cp:revision>
  <dcterms:created xsi:type="dcterms:W3CDTF">2020-03-21T20:56:17Z</dcterms:created>
  <dcterms:modified xsi:type="dcterms:W3CDTF">2025-02-15T16:29:26Z</dcterms:modified>
</cp:coreProperties>
</file>